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C55"/>
    <a:srgbClr val="272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26"/>
    <p:restoredTop sz="96405"/>
  </p:normalViewPr>
  <p:slideViewPr>
    <p:cSldViewPr snapToGrid="0" snapToObjects="1">
      <p:cViewPr varScale="1">
        <p:scale>
          <a:sx n="128" d="100"/>
          <a:sy n="128" d="100"/>
        </p:scale>
        <p:origin x="32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2" d="100"/>
          <a:sy n="122" d="100"/>
        </p:scale>
        <p:origin x="38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B7F9B93-FEE4-DE4F-87DE-2E27541AB0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7392CB1-B08E-3A47-B46C-DDA39EC9DB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ECA3A-12BC-E94C-9A38-BC288C1C66A6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2C2A389-A77A-5844-B8D2-FC6E3CEA9B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C55693-DE1F-894A-A76C-70C95C6C6D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BB72A-25D0-5A4B-A484-25E53EA4E5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222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8AA34-5075-3546-A26E-3AB851502443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102B5-5368-9541-933D-7620E0F180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959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411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23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0CF787C-4AFA-19C2-17F1-43E5D34833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7F4288D1-4442-49EC-050C-72A1F69E5E9F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459399" y="5977117"/>
            <a:ext cx="2185830" cy="616751"/>
          </a:xfrm>
          <a:prstGeom prst="rect">
            <a:avLst/>
          </a:prstGeom>
        </p:spPr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8E3F552-A1DE-E09D-BC43-0DB4BD5DACA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820079" y="5977117"/>
            <a:ext cx="1732497" cy="6167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44217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cp:keywords/>
  <dc:description/>
  <cp:lastModifiedBy>Microsoft Office User</cp:lastModifiedBy>
  <cp:revision>23</cp:revision>
  <dcterms:created xsi:type="dcterms:W3CDTF">2023-02-07T10:32:22Z</dcterms:created>
  <dcterms:modified xsi:type="dcterms:W3CDTF">2025-01-14T09:12:07Z</dcterms:modified>
  <cp:category/>
</cp:coreProperties>
</file>