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6858000" cy="3859213"/>
  <p:notesSz cx="6858000" cy="9144000"/>
  <p:defaultTextStyle>
    <a:defPPr>
      <a:defRPr lang="fr-FR"/>
    </a:defPPr>
    <a:lvl1pPr marL="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1pPr>
    <a:lvl2pPr marL="2571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2pPr>
    <a:lvl3pPr marL="5143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3pPr>
    <a:lvl4pPr marL="7715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4pPr>
    <a:lvl5pPr marL="10287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5pPr>
    <a:lvl6pPr marL="128587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6pPr>
    <a:lvl7pPr marL="154305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7pPr>
    <a:lvl8pPr marL="1800225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8pPr>
    <a:lvl9pPr marL="2057400" algn="l" defTabSz="514350" rtl="0" eaLnBrk="1" latinLnBrk="0" hangingPunct="1">
      <a:defRPr sz="10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91"/>
    <p:restoredTop sz="94762"/>
  </p:normalViewPr>
  <p:slideViewPr>
    <p:cSldViewPr snapToGrid="0" snapToObjects="1">
      <p:cViewPr varScale="1">
        <p:scale>
          <a:sx n="215" d="100"/>
          <a:sy n="215" d="100"/>
        </p:scale>
        <p:origin x="1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2" d="100"/>
          <a:sy n="122" d="100"/>
        </p:scale>
        <p:origin x="507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2C9DD5B8-1379-844A-A5CC-6D9A8F7670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2478F6-653B-7344-BEDF-4A0E1A87929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60BD2-A046-9A47-92BF-3141DD99255E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6ABB763-4AC0-CE44-8854-6D3F2F2279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4CC3FB-D168-AE4A-8CEC-663FE9EDA52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A7A72-EBBC-864B-9111-D6A4AE319C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328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FEC0C6-8CE4-1C4C-BAAD-677197E065BC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61F08-4C79-2B48-8755-CEA6011B2D7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121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1F847ADD-F7E1-A74A-BAFF-C75EFF470E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7975" y="2586832"/>
            <a:ext cx="1828006" cy="5492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A97B63C-F255-4843-94E3-CF349C0678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7976" y="3243263"/>
            <a:ext cx="1828006" cy="300038"/>
          </a:xfrm>
          <a:prstGeom prst="rect">
            <a:avLst/>
          </a:prstGeom>
        </p:spPr>
        <p:txBody>
          <a:bodyPr/>
          <a:lstStyle>
            <a:lvl1pPr>
              <a:defRPr sz="1000" b="0" i="0">
                <a:solidFill>
                  <a:srgbClr val="085C55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2221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95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F378E743-1695-84C0-92C8-DD13866E0E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385762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E50AE3-9D83-A442-9EA4-901C26BC3E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4068" y="3478145"/>
            <a:ext cx="3135085" cy="300038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55812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13</cp:revision>
  <dcterms:created xsi:type="dcterms:W3CDTF">2023-02-07T14:01:18Z</dcterms:created>
  <dcterms:modified xsi:type="dcterms:W3CDTF">2025-01-14T09:12:33Z</dcterms:modified>
</cp:coreProperties>
</file>