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4"/>
  </p:handoutMasterIdLst>
  <p:sldIdLst>
    <p:sldId id="268" r:id="rId2"/>
    <p:sldId id="269" r:id="rId3"/>
  </p:sldIdLst>
  <p:sldSz cx="10691813" cy="15119350"/>
  <p:notesSz cx="6858000" cy="9144000"/>
  <p:defaultTextStyle>
    <a:defPPr>
      <a:defRPr lang="fr-FR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73B"/>
    <a:srgbClr val="272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86"/>
    <p:restoredTop sz="94719"/>
  </p:normalViewPr>
  <p:slideViewPr>
    <p:cSldViewPr snapToGrid="0" snapToObjects="1">
      <p:cViewPr varScale="1">
        <p:scale>
          <a:sx n="68" d="100"/>
          <a:sy n="68" d="100"/>
        </p:scale>
        <p:origin x="508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7DC4340-DFFB-7F43-B34C-AE071004FC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3DC94AF-E182-7240-BF57-A4F7352F132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D7325-52B0-3643-9361-30591BFCB60A}" type="datetimeFigureOut">
              <a:rPr lang="fr-FR" smtClean="0"/>
              <a:t>14/01/2025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5D4E354-91A9-2247-B99B-C9AB1491A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3CF85D2-1C95-4346-A0E3-FD8786ECBE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B9D4B-DEF2-074A-950F-C2C0ABEE5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377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DD9FB085-3D29-D54C-BB5B-64618CADB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57727" y="13941850"/>
            <a:ext cx="3758514" cy="10957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BE5DAF1D-AE1B-8447-9E9A-E92648DB96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57727" y="13242660"/>
            <a:ext cx="4716152" cy="4081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217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44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949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1069442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61" indent="-267361" algn="l" defTabSz="1069442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2083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803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41" kern="1200">
          <a:solidFill>
            <a:schemeClr val="tx1"/>
          </a:solidFill>
          <a:latin typeface="+mn-lt"/>
          <a:ea typeface="+mn-ea"/>
          <a:cs typeface="+mn-cs"/>
        </a:defRPr>
      </a:lvl3pPr>
      <a:lvl4pPr marL="1871525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6246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966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5688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10410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5130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721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442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4163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885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607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8327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3048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7771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1752B1F-FA07-7B9E-6681-65E1A38A06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51" y="-1"/>
            <a:ext cx="10690361" cy="1512140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830EA69F-4BEC-1BA0-D041-D8BAD14FD833}"/>
              </a:ext>
            </a:extLst>
          </p:cNvPr>
          <p:cNvSpPr txBox="1"/>
          <p:nvPr/>
        </p:nvSpPr>
        <p:spPr>
          <a:xfrm>
            <a:off x="4750420" y="12756995"/>
            <a:ext cx="4192858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1673B"/>
                </a:solidFill>
                <a:latin typeface="Marianne" panose="02000000000000000000" pitchFamily="2" charset="0"/>
              </a:rPr>
              <a:t>Insérer texte…</a:t>
            </a:r>
          </a:p>
        </p:txBody>
      </p:sp>
    </p:spTree>
    <p:extLst>
      <p:ext uri="{BB962C8B-B14F-4D97-AF65-F5344CB8AC3E}">
        <p14:creationId xmlns:p14="http://schemas.microsoft.com/office/powerpoint/2010/main" val="1165232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EDAF464-7385-7E65-101D-FA85DAF67F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2053"/>
            <a:ext cx="10690361" cy="1512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712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3</Words>
  <Application>Microsoft Macintosh PowerPoint</Application>
  <PresentationFormat>Personnalisé</PresentationFormat>
  <Paragraphs>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Marianne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Microsoft Office User</dc:creator>
  <cp:keywords/>
  <dc:description/>
  <cp:lastModifiedBy>Microsoft Office User</cp:lastModifiedBy>
  <cp:revision>34</cp:revision>
  <dcterms:created xsi:type="dcterms:W3CDTF">2023-02-07T09:06:28Z</dcterms:created>
  <dcterms:modified xsi:type="dcterms:W3CDTF">2025-01-14T09:10:19Z</dcterms:modified>
  <cp:category/>
</cp:coreProperties>
</file>