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3"/>
  </p:handoutMasterIdLst>
  <p:sldIdLst>
    <p:sldId id="259" r:id="rId2"/>
  </p:sldIdLst>
  <p:sldSz cx="3859213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5C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0"/>
    <p:restoredTop sz="96405"/>
  </p:normalViewPr>
  <p:slideViewPr>
    <p:cSldViewPr snapToGrid="0" snapToObjects="1">
      <p:cViewPr varScale="1">
        <p:scale>
          <a:sx n="128" d="100"/>
          <a:sy n="128" d="100"/>
        </p:scale>
        <p:origin x="37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D6FA5B0-73EB-3C44-AEC3-259DC501B3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FE65A49-B301-F246-ABE9-486199BEBC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19AFE-64CB-964F-934E-3CD461CF5E93}" type="datetimeFigureOut">
              <a:rPr lang="fr-FR" smtClean="0"/>
              <a:t>14/01/2025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1D0872-A907-414C-A5B3-0E15AFE6B0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3D0073B-C3B4-7546-A143-B05EBB8456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5AA2D-C1C7-9048-A4D6-9311514D02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851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3DC49EDE-1F2F-7249-B8E5-400C9980E8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5773" y="6194716"/>
            <a:ext cx="741362" cy="36988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4C1F4F2-74EB-A64D-AB42-B79BCC5D86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12863" y="6194425"/>
            <a:ext cx="1930400" cy="369888"/>
          </a:xfrm>
          <a:prstGeom prst="rect">
            <a:avLst/>
          </a:prstGeom>
        </p:spPr>
        <p:txBody>
          <a:bodyPr/>
          <a:lstStyle>
            <a:lvl1pPr marL="0" marR="0" indent="0" algn="l" defTabSz="385877" rtl="0" eaLnBrk="1" fontAlgn="auto" latinLnBrk="0" hangingPunct="1">
              <a:lnSpc>
                <a:spcPct val="90000"/>
              </a:lnSpc>
              <a:spcBef>
                <a:spcPts val="42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>
                <a:solidFill>
                  <a:srgbClr val="085C55"/>
                </a:solidFill>
                <a:latin typeface="Marianne" panose="02000000000000000000" pitchFamily="2" charset="0"/>
              </a:defRPr>
            </a:lvl1pPr>
          </a:lstStyle>
          <a:p>
            <a:pPr marL="96469" marR="0" lvl="0" indent="-96469" algn="l" defTabSz="385877" rtl="0" eaLnBrk="1" fontAlgn="auto" latinLnBrk="0" hangingPunct="1">
              <a:lnSpc>
                <a:spcPct val="90000"/>
              </a:lnSpc>
              <a:spcBef>
                <a:spcPts val="42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sz="1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20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792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385877" rtl="0" eaLnBrk="1" latinLnBrk="0" hangingPunct="1">
        <a:lnSpc>
          <a:spcPct val="90000"/>
        </a:lnSpc>
        <a:spcBef>
          <a:spcPct val="0"/>
        </a:spcBef>
        <a:buNone/>
        <a:defRPr sz="18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69" indent="-96469" algn="l" defTabSz="385877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289408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346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284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8223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1161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4100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7038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976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938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877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815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754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692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630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569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507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FA153A6D-800B-46F6-8996-58E3253130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3857625" cy="6858000"/>
          </a:xfrm>
          <a:prstGeom prst="rect">
            <a:avLst/>
          </a:prstGeom>
        </p:spPr>
      </p:pic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45D1AC71-E9B1-0EA2-9813-DD72C6C81D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A479DA0-0BC4-7B25-A470-7E44EC43D4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926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Marianne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Microsoft Office User</dc:creator>
  <cp:keywords/>
  <dc:description/>
  <cp:lastModifiedBy>Microsoft Office User</cp:lastModifiedBy>
  <cp:revision>14</cp:revision>
  <dcterms:created xsi:type="dcterms:W3CDTF">2023-02-07T11:02:20Z</dcterms:created>
  <dcterms:modified xsi:type="dcterms:W3CDTF">2025-01-14T09:11:07Z</dcterms:modified>
  <cp:category/>
</cp:coreProperties>
</file>